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8" d="100"/>
          <a:sy n="108" d="100"/>
        </p:scale>
        <p:origin x="-8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E3FB5-DFFF-124A-8B77-BAE6679BF7DA}" type="datetimeFigureOut">
              <a:rPr lang="en-US" smtClean="0"/>
              <a:pPr/>
              <a:t>10/7/11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C4327-C391-C841-86D0-DB3A209DDC7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DC4327-C391-C841-86D0-DB3A209DDC70}"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569C27-0E39-C24B-BA7F-910F8E8688C3}" type="datetimeFigureOut">
              <a:rPr lang="en-US" smtClean="0"/>
              <a:pPr/>
              <a:t>10/7/11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68208F-A79E-8343-AB44-F5600B53165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69C27-0E39-C24B-BA7F-910F8E8688C3}" type="datetimeFigureOut">
              <a:rPr lang="en-US" smtClean="0"/>
              <a:pPr/>
              <a:t>10/7/11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68208F-A79E-8343-AB44-F5600B5316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69C27-0E39-C24B-BA7F-910F8E8688C3}" type="datetimeFigureOut">
              <a:rPr lang="en-US" smtClean="0"/>
              <a:pPr/>
              <a:t>10/7/11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68208F-A79E-8343-AB44-F5600B53165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69C27-0E39-C24B-BA7F-910F8E8688C3}" type="datetimeFigureOut">
              <a:rPr lang="en-US" smtClean="0"/>
              <a:pPr/>
              <a:t>10/7/11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68208F-A79E-8343-AB44-F5600B53165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569C27-0E39-C24B-BA7F-910F8E8688C3}" type="datetimeFigureOut">
              <a:rPr lang="en-US" smtClean="0"/>
              <a:pPr/>
              <a:t>10/7/11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68208F-A79E-8343-AB44-F5600B53165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569C27-0E39-C24B-BA7F-910F8E8688C3}" type="datetimeFigureOut">
              <a:rPr lang="en-US" smtClean="0"/>
              <a:pPr/>
              <a:t>10/7/11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68208F-A79E-8343-AB44-F5600B53165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569C27-0E39-C24B-BA7F-910F8E8688C3}" type="datetimeFigureOut">
              <a:rPr lang="en-US" smtClean="0"/>
              <a:pPr/>
              <a:t>10/7/11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68208F-A79E-8343-AB44-F5600B53165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569C27-0E39-C24B-BA7F-910F8E8688C3}" type="datetimeFigureOut">
              <a:rPr lang="en-US" smtClean="0"/>
              <a:pPr/>
              <a:t>10/7/11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68208F-A79E-8343-AB44-F5600B53165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69C27-0E39-C24B-BA7F-910F8E8688C3}" type="datetimeFigureOut">
              <a:rPr lang="en-US" smtClean="0"/>
              <a:pPr/>
              <a:t>10/7/11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68208F-A79E-8343-AB44-F5600B5316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69C27-0E39-C24B-BA7F-910F8E8688C3}" type="datetimeFigureOut">
              <a:rPr lang="en-US" smtClean="0"/>
              <a:pPr/>
              <a:t>10/7/11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68208F-A79E-8343-AB44-F5600B53165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69C27-0E39-C24B-BA7F-910F8E8688C3}" type="datetimeFigureOut">
              <a:rPr lang="en-US" smtClean="0"/>
              <a:pPr/>
              <a:t>10/7/11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68208F-A79E-8343-AB44-F5600B53165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69C27-0E39-C24B-BA7F-910F8E8688C3}" type="datetimeFigureOut">
              <a:rPr lang="en-US" smtClean="0"/>
              <a:pPr/>
              <a:t>10/7/11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8208F-A79E-8343-AB44-F5600B5316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600" b="1" dirty="0" smtClean="0">
                <a:solidFill>
                  <a:schemeClr val="accent6">
                    <a:lumMod val="75000"/>
                  </a:schemeClr>
                </a:solidFill>
              </a:rPr>
              <a:t>Ways to make the school better</a:t>
            </a:r>
            <a:endParaRPr lang="en-US" sz="1600" b="1" dirty="0">
              <a:solidFill>
                <a:schemeClr val="accent6">
                  <a:lumMod val="75000"/>
                </a:schemeClr>
              </a:solidFill>
            </a:endParaRPr>
          </a:p>
        </p:txBody>
      </p:sp>
      <p:sp>
        <p:nvSpPr>
          <p:cNvPr id="3" name="Subtitle 2"/>
          <p:cNvSpPr>
            <a:spLocks noGrp="1"/>
          </p:cNvSpPr>
          <p:nvPr>
            <p:ph type="subTitle" idx="1"/>
          </p:nvPr>
        </p:nvSpPr>
        <p:spPr>
          <a:xfrm>
            <a:off x="1371600" y="3886200"/>
            <a:ext cx="6400800" cy="1138245"/>
          </a:xfrm>
        </p:spPr>
        <p:txBody>
          <a:bodyPr>
            <a:normAutofit/>
          </a:bodyPr>
          <a:lstStyle/>
          <a:p>
            <a:r>
              <a:rPr lang="en-US" sz="1400" dirty="0" smtClean="0"/>
              <a:t>By Natalie Avila</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 food to people in need</a:t>
            </a:r>
            <a:endParaRPr lang="en-US" dirty="0"/>
          </a:p>
        </p:txBody>
      </p:sp>
      <p:sp>
        <p:nvSpPr>
          <p:cNvPr id="3" name="Content Placeholder 2"/>
          <p:cNvSpPr>
            <a:spLocks noGrp="1"/>
          </p:cNvSpPr>
          <p:nvPr>
            <p:ph idx="1"/>
          </p:nvPr>
        </p:nvSpPr>
        <p:spPr/>
        <p:txBody>
          <a:bodyPr/>
          <a:lstStyle/>
          <a:p>
            <a:r>
              <a:rPr lang="en-US" dirty="0" smtClean="0"/>
              <a:t>Sep up tables and food and have people who are hungry and can’t afford much come and sit down let us serve them. </a:t>
            </a:r>
          </a:p>
          <a:p>
            <a:endParaRPr lang="en-US" dirty="0" smtClean="0"/>
          </a:p>
          <a:p>
            <a:endParaRPr lang="en-US" dirty="0"/>
          </a:p>
        </p:txBody>
      </p:sp>
      <p:pic>
        <p:nvPicPr>
          <p:cNvPr id="4" name="Picture 3" descr="61709029.jpg"/>
          <p:cNvPicPr>
            <a:picLocks noChangeAspect="1"/>
          </p:cNvPicPr>
          <p:nvPr/>
        </p:nvPicPr>
        <p:blipFill>
          <a:blip r:embed="rId2"/>
          <a:stretch>
            <a:fillRect/>
          </a:stretch>
        </p:blipFill>
        <p:spPr>
          <a:xfrm>
            <a:off x="2622760" y="3295743"/>
            <a:ext cx="3782298" cy="28304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Day </a:t>
            </a:r>
            <a:endParaRPr lang="en-US" dirty="0"/>
          </a:p>
        </p:txBody>
      </p:sp>
      <p:sp>
        <p:nvSpPr>
          <p:cNvPr id="3" name="Content Placeholder 2"/>
          <p:cNvSpPr>
            <a:spLocks noGrp="1"/>
          </p:cNvSpPr>
          <p:nvPr>
            <p:ph idx="1"/>
          </p:nvPr>
        </p:nvSpPr>
        <p:spPr/>
        <p:txBody>
          <a:bodyPr/>
          <a:lstStyle/>
          <a:p>
            <a:r>
              <a:rPr lang="en-US" dirty="0" smtClean="0"/>
              <a:t>Kids dress up in the school colors and they represent it, which is because because makes other believe they like the school and support it.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a:t>
            </a:r>
            <a:endParaRPr lang="en-US" dirty="0"/>
          </a:p>
        </p:txBody>
      </p:sp>
      <p:sp>
        <p:nvSpPr>
          <p:cNvPr id="3" name="Content Placeholder 2"/>
          <p:cNvSpPr>
            <a:spLocks noGrp="1"/>
          </p:cNvSpPr>
          <p:nvPr>
            <p:ph idx="1"/>
          </p:nvPr>
        </p:nvSpPr>
        <p:spPr/>
        <p:txBody>
          <a:bodyPr>
            <a:normAutofit/>
          </a:bodyPr>
          <a:lstStyle/>
          <a:p>
            <a:r>
              <a:rPr lang="en-US" sz="1600" dirty="0" smtClean="0">
                <a:solidFill>
                  <a:srgbClr val="FF0000"/>
                </a:solidFill>
              </a:rPr>
              <a:t>We should have announcements through an intercom like that we all listen to what’s going and and can hear it better than hearing a teacher say it. </a:t>
            </a:r>
            <a:endParaRPr lang="en-US" sz="1600" dirty="0">
              <a:solidFill>
                <a:srgbClr val="FF0000"/>
              </a:solidFill>
            </a:endParaRPr>
          </a:p>
        </p:txBody>
      </p:sp>
      <p:pic>
        <p:nvPicPr>
          <p:cNvPr id="4" name="Picture 3" descr="images.jpg"/>
          <p:cNvPicPr>
            <a:picLocks noChangeAspect="1"/>
          </p:cNvPicPr>
          <p:nvPr/>
        </p:nvPicPr>
        <p:blipFill>
          <a:blip r:embed="rId3"/>
          <a:stretch>
            <a:fillRect/>
          </a:stretch>
        </p:blipFill>
        <p:spPr>
          <a:xfrm>
            <a:off x="5353179" y="3429000"/>
            <a:ext cx="2781300" cy="2921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 rally</a:t>
            </a:r>
            <a:endParaRPr lang="en-US" dirty="0"/>
          </a:p>
        </p:txBody>
      </p:sp>
      <p:pic>
        <p:nvPicPr>
          <p:cNvPr id="4" name="Content Placeholder 3" descr="pep-rally-005.gif"/>
          <p:cNvPicPr>
            <a:picLocks noGrp="1" noChangeAspect="1"/>
          </p:cNvPicPr>
          <p:nvPr>
            <p:ph idx="1"/>
          </p:nvPr>
        </p:nvPicPr>
        <p:blipFill>
          <a:blip r:embed="rId2"/>
          <a:srcRect l="-10610" r="-10610"/>
          <a:stretch>
            <a:fillRect/>
          </a:stretch>
        </p:blipFill>
        <p:spPr>
          <a:xfrm>
            <a:off x="457201" y="2926325"/>
            <a:ext cx="6104562" cy="3357274"/>
          </a:xfrm>
        </p:spPr>
      </p:pic>
      <p:sp>
        <p:nvSpPr>
          <p:cNvPr id="6" name="TextBox 5"/>
          <p:cNvSpPr txBox="1"/>
          <p:nvPr/>
        </p:nvSpPr>
        <p:spPr>
          <a:xfrm>
            <a:off x="1063038" y="1937926"/>
            <a:ext cx="7215482" cy="923330"/>
          </a:xfrm>
          <a:prstGeom prst="rect">
            <a:avLst/>
          </a:prstGeom>
          <a:noFill/>
        </p:spPr>
        <p:txBody>
          <a:bodyPr wrap="square" rtlCol="0">
            <a:spAutoFit/>
          </a:bodyPr>
          <a:lstStyle/>
          <a:p>
            <a:r>
              <a:rPr lang="en-US" dirty="0" smtClean="0"/>
              <a:t>If we have pep rally it will make the school much more exciting and fun, more students will want to come see what fun activities they will do at the rally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a:t>
            </a:r>
            <a:endParaRPr lang="en-US" dirty="0"/>
          </a:p>
        </p:txBody>
      </p:sp>
      <p:pic>
        <p:nvPicPr>
          <p:cNvPr id="4" name="Content Placeholder 3" descr="runners_kids2.gif"/>
          <p:cNvPicPr>
            <a:picLocks noGrp="1" noChangeAspect="1"/>
          </p:cNvPicPr>
          <p:nvPr>
            <p:ph idx="1"/>
          </p:nvPr>
        </p:nvPicPr>
        <p:blipFill>
          <a:blip r:embed="rId2"/>
          <a:srcRect l="-39181" r="-39181"/>
          <a:stretch>
            <a:fillRect/>
          </a:stretch>
        </p:blipFill>
        <p:spPr>
          <a:xfrm>
            <a:off x="3543027" y="1417638"/>
            <a:ext cx="7575214" cy="4166076"/>
          </a:xfrm>
        </p:spPr>
      </p:pic>
      <p:pic>
        <p:nvPicPr>
          <p:cNvPr id="5" name="Picture 4" descr="sportsclip.jpg"/>
          <p:cNvPicPr>
            <a:picLocks noChangeAspect="1"/>
          </p:cNvPicPr>
          <p:nvPr/>
        </p:nvPicPr>
        <p:blipFill>
          <a:blip r:embed="rId3"/>
          <a:stretch>
            <a:fillRect/>
          </a:stretch>
        </p:blipFill>
        <p:spPr>
          <a:xfrm>
            <a:off x="457200" y="3773443"/>
            <a:ext cx="2725993" cy="2397815"/>
          </a:xfrm>
          <a:prstGeom prst="rect">
            <a:avLst/>
          </a:prstGeom>
        </p:spPr>
      </p:pic>
      <p:sp>
        <p:nvSpPr>
          <p:cNvPr id="6" name="TextBox 5"/>
          <p:cNvSpPr txBox="1"/>
          <p:nvPr/>
        </p:nvSpPr>
        <p:spPr>
          <a:xfrm>
            <a:off x="457200" y="1975556"/>
            <a:ext cx="4914430" cy="923330"/>
          </a:xfrm>
          <a:prstGeom prst="rect">
            <a:avLst/>
          </a:prstGeom>
          <a:noFill/>
        </p:spPr>
        <p:txBody>
          <a:bodyPr wrap="square" rtlCol="0">
            <a:spAutoFit/>
          </a:bodyPr>
          <a:lstStyle/>
          <a:p>
            <a:r>
              <a:rPr lang="en-US" dirty="0" smtClean="0"/>
              <a:t>We should have our sports like that our school has something to support, and we can go and watch our teams play at other schools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Cafeteria</a:t>
            </a:r>
            <a:endParaRPr lang="en-US" dirty="0"/>
          </a:p>
        </p:txBody>
      </p:sp>
      <p:sp>
        <p:nvSpPr>
          <p:cNvPr id="3" name="Content Placeholder 2"/>
          <p:cNvSpPr>
            <a:spLocks noGrp="1"/>
          </p:cNvSpPr>
          <p:nvPr>
            <p:ph idx="1"/>
          </p:nvPr>
        </p:nvSpPr>
        <p:spPr/>
        <p:txBody>
          <a:bodyPr>
            <a:normAutofit/>
          </a:bodyPr>
          <a:lstStyle/>
          <a:p>
            <a:r>
              <a:rPr lang="en-US" sz="1400" dirty="0" smtClean="0"/>
              <a:t>We need a cafeteria or at least a vending machine because most of time students don’t bring or forget there lunch, also because students take longer when they go out on there brake and come in late for there next class. </a:t>
            </a:r>
            <a:endParaRPr lang="en-US" sz="1400" dirty="0"/>
          </a:p>
        </p:txBody>
      </p:sp>
      <p:pic>
        <p:nvPicPr>
          <p:cNvPr id="4" name="Picture 3" descr="vending-machine.jpg"/>
          <p:cNvPicPr>
            <a:picLocks noChangeAspect="1"/>
          </p:cNvPicPr>
          <p:nvPr/>
        </p:nvPicPr>
        <p:blipFill>
          <a:blip r:embed="rId2"/>
          <a:stretch>
            <a:fillRect/>
          </a:stretch>
        </p:blipFill>
        <p:spPr>
          <a:xfrm>
            <a:off x="6035160" y="3185670"/>
            <a:ext cx="3108840" cy="3240966"/>
          </a:xfrm>
          <a:prstGeom prst="rect">
            <a:avLst/>
          </a:prstGeom>
        </p:spPr>
      </p:pic>
      <p:pic>
        <p:nvPicPr>
          <p:cNvPr id="5" name="Picture 4" descr="cafeteria.jpg"/>
          <p:cNvPicPr>
            <a:picLocks noChangeAspect="1"/>
          </p:cNvPicPr>
          <p:nvPr/>
        </p:nvPicPr>
        <p:blipFill>
          <a:blip r:embed="rId3"/>
          <a:stretch>
            <a:fillRect/>
          </a:stretch>
        </p:blipFill>
        <p:spPr>
          <a:xfrm>
            <a:off x="457200" y="3015172"/>
            <a:ext cx="4147988" cy="311099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French Class</a:t>
            </a:r>
            <a:endParaRPr lang="en-US" dirty="0"/>
          </a:p>
        </p:txBody>
      </p:sp>
      <p:sp>
        <p:nvSpPr>
          <p:cNvPr id="3" name="Content Placeholder 2"/>
          <p:cNvSpPr>
            <a:spLocks noGrp="1"/>
          </p:cNvSpPr>
          <p:nvPr>
            <p:ph idx="1"/>
          </p:nvPr>
        </p:nvSpPr>
        <p:spPr/>
        <p:txBody>
          <a:bodyPr/>
          <a:lstStyle/>
          <a:p>
            <a:r>
              <a:rPr lang="en-US" dirty="0" smtClean="0"/>
              <a:t>We should have a </a:t>
            </a:r>
            <a:r>
              <a:rPr lang="en-US" dirty="0"/>
              <a:t>F</a:t>
            </a:r>
            <a:r>
              <a:rPr lang="en-US" dirty="0" smtClean="0"/>
              <a:t>rench class because we have a </a:t>
            </a:r>
            <a:r>
              <a:rPr lang="en-US" dirty="0"/>
              <a:t>S</a:t>
            </a:r>
            <a:r>
              <a:rPr lang="en-US" dirty="0" smtClean="0"/>
              <a:t>panish class and learning another language gives us bigger opportunities in the world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Class</a:t>
            </a:r>
            <a:endParaRPr lang="en-US" dirty="0"/>
          </a:p>
        </p:txBody>
      </p:sp>
      <p:sp>
        <p:nvSpPr>
          <p:cNvPr id="3" name="Content Placeholder 2"/>
          <p:cNvSpPr>
            <a:spLocks noGrp="1"/>
          </p:cNvSpPr>
          <p:nvPr>
            <p:ph idx="1"/>
          </p:nvPr>
        </p:nvSpPr>
        <p:spPr/>
        <p:txBody>
          <a:bodyPr/>
          <a:lstStyle/>
          <a:p>
            <a:r>
              <a:rPr lang="en-US" dirty="0" smtClean="0"/>
              <a:t>Fun for everyone, better chance to communicate and to make different types of foods and at the end it. </a:t>
            </a:r>
            <a:endParaRPr lang="en-US" dirty="0"/>
          </a:p>
        </p:txBody>
      </p:sp>
      <p:pic>
        <p:nvPicPr>
          <p:cNvPr id="4" name="Picture 3" descr="CookingClass.JPG"/>
          <p:cNvPicPr>
            <a:picLocks noChangeAspect="1"/>
          </p:cNvPicPr>
          <p:nvPr/>
        </p:nvPicPr>
        <p:blipFill>
          <a:blip r:embed="rId2"/>
          <a:stretch>
            <a:fillRect/>
          </a:stretch>
        </p:blipFill>
        <p:spPr>
          <a:xfrm>
            <a:off x="5687247" y="4282136"/>
            <a:ext cx="3191197" cy="23911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Donate Clothes</a:t>
            </a:r>
            <a:endParaRPr lang="en-US" dirty="0"/>
          </a:p>
        </p:txBody>
      </p:sp>
      <p:sp>
        <p:nvSpPr>
          <p:cNvPr id="3" name="Content Placeholder 2"/>
          <p:cNvSpPr>
            <a:spLocks noGrp="1"/>
          </p:cNvSpPr>
          <p:nvPr>
            <p:ph idx="1"/>
          </p:nvPr>
        </p:nvSpPr>
        <p:spPr/>
        <p:txBody>
          <a:bodyPr/>
          <a:lstStyle/>
          <a:p>
            <a:pPr>
              <a:buNone/>
            </a:pPr>
            <a:r>
              <a:rPr lang="en-US" dirty="0" smtClean="0"/>
              <a:t>We can donate clothes that we don’t use and five it to those who do need it. </a:t>
            </a:r>
            <a:endParaRPr lang="en-US" dirty="0"/>
          </a:p>
        </p:txBody>
      </p:sp>
      <p:pic>
        <p:nvPicPr>
          <p:cNvPr id="4" name="Picture 3" descr="01%2520Photo%2520Volunteers%2520with%2520Governor%2520Huntsm.JPG"/>
          <p:cNvPicPr>
            <a:picLocks noChangeAspect="1"/>
          </p:cNvPicPr>
          <p:nvPr/>
        </p:nvPicPr>
        <p:blipFill>
          <a:blip r:embed="rId2"/>
          <a:stretch>
            <a:fillRect/>
          </a:stretch>
        </p:blipFill>
        <p:spPr>
          <a:xfrm>
            <a:off x="165648" y="3049772"/>
            <a:ext cx="5140840" cy="34272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TotalTime>
  <Words>272</Words>
  <Application>Microsoft Macintosh PowerPoint</Application>
  <PresentationFormat>On-screen Show (4:3)</PresentationFormat>
  <Paragraphs>21</Paragraphs>
  <Slides>10</Slides>
  <Notes>1</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Ways to make the school better</vt:lpstr>
      <vt:lpstr>Spirit Day </vt:lpstr>
      <vt:lpstr>Announcements </vt:lpstr>
      <vt:lpstr>Pep rally</vt:lpstr>
      <vt:lpstr>Sports</vt:lpstr>
      <vt:lpstr>Cafeteria</vt:lpstr>
      <vt:lpstr>A French Class</vt:lpstr>
      <vt:lpstr>Cooking Class</vt:lpstr>
      <vt:lpstr>Donate Clothes</vt:lpstr>
      <vt:lpstr>Serve food to people in need</vt:lpstr>
    </vt:vector>
  </TitlesOfParts>
  <Company>Yampah Mountain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Things to make the school better</dc:title>
  <dc:creator>Natalie Avila</dc:creator>
  <cp:lastModifiedBy>Natalie Avila</cp:lastModifiedBy>
  <cp:revision>3</cp:revision>
  <dcterms:created xsi:type="dcterms:W3CDTF">2011-10-07T17:03:07Z</dcterms:created>
  <dcterms:modified xsi:type="dcterms:W3CDTF">2011-10-07T17:07:26Z</dcterms:modified>
</cp:coreProperties>
</file>